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715000" type="screen16x1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3" d="100"/>
          <a:sy n="133" d="100"/>
        </p:scale>
        <p:origin x="-912" y="-10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E627-EAEA-3A42-AFD5-7E5D076BB424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366A-2036-644A-A3AF-BF3493DF6A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7210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E627-EAEA-3A42-AFD5-7E5D076BB424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366A-2036-644A-A3AF-BF3493DF6A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1220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71979"/>
            <a:ext cx="2057400" cy="3656542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71979"/>
            <a:ext cx="6019800" cy="3656542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E627-EAEA-3A42-AFD5-7E5D076BB424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366A-2036-644A-A3AF-BF3493DF6A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422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E627-EAEA-3A42-AFD5-7E5D076BB424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366A-2036-644A-A3AF-BF3493DF6A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335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E627-EAEA-3A42-AFD5-7E5D076BB424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366A-2036-644A-A3AF-BF3493DF6A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1084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000125"/>
            <a:ext cx="4038600" cy="28283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000125"/>
            <a:ext cx="4038600" cy="28283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E627-EAEA-3A42-AFD5-7E5D076BB424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366A-2036-644A-A3AF-BF3493DF6A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718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E627-EAEA-3A42-AFD5-7E5D076BB424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366A-2036-644A-A3AF-BF3493DF6A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539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E627-EAEA-3A42-AFD5-7E5D076BB424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366A-2036-644A-A3AF-BF3493DF6A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7638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E627-EAEA-3A42-AFD5-7E5D076BB424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366A-2036-644A-A3AF-BF3493DF6A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23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E627-EAEA-3A42-AFD5-7E5D076BB424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366A-2036-644A-A3AF-BF3493DF6A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441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E627-EAEA-3A42-AFD5-7E5D076BB424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366A-2036-644A-A3AF-BF3493DF6A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602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9E627-EAEA-3A42-AFD5-7E5D076BB424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6366A-2036-644A-A3AF-BF3493DF6A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912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590282" y="2473154"/>
            <a:ext cx="198611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 smtClean="0">
                <a:solidFill>
                  <a:srgbClr val="FFFF00"/>
                </a:solidFill>
                <a:latin typeface="Times"/>
                <a:cs typeface="Times"/>
              </a:rPr>
              <a:t>TRANSFORMA</a:t>
            </a:r>
          </a:p>
          <a:p>
            <a:pPr algn="ctr"/>
            <a:r>
              <a:rPr lang="en-GB" sz="1600" dirty="0" smtClean="0">
                <a:solidFill>
                  <a:schemeClr val="bg1"/>
                </a:solidFill>
                <a:latin typeface="Times"/>
                <a:cs typeface="Times"/>
              </a:rPr>
              <a:t>Your </a:t>
            </a:r>
            <a:r>
              <a:rPr lang="en-GB" sz="1600" dirty="0" smtClean="0">
                <a:solidFill>
                  <a:schemeClr val="bg1"/>
                </a:solidFill>
                <a:latin typeface="Times"/>
                <a:cs typeface="Times"/>
              </a:rPr>
              <a:t>brand</a:t>
            </a:r>
            <a:r>
              <a:rPr lang="en-GB" sz="1600" dirty="0" smtClean="0">
                <a:solidFill>
                  <a:schemeClr val="bg1"/>
                </a:solidFill>
                <a:latin typeface="Times"/>
                <a:cs typeface="Times"/>
              </a:rPr>
              <a:t/>
            </a:r>
            <a:br>
              <a:rPr lang="en-GB" sz="1600" dirty="0" smtClean="0">
                <a:solidFill>
                  <a:schemeClr val="bg1"/>
                </a:solidFill>
                <a:latin typeface="Times"/>
                <a:cs typeface="Times"/>
              </a:rPr>
            </a:br>
            <a:r>
              <a:rPr lang="en-GB" sz="1600" dirty="0" smtClean="0">
                <a:solidFill>
                  <a:schemeClr val="bg1"/>
                </a:solidFill>
                <a:latin typeface="Times"/>
                <a:cs typeface="Times"/>
              </a:rPr>
              <a:t>or team </a:t>
            </a:r>
            <a:r>
              <a:rPr lang="en-GB" sz="1600" dirty="0" smtClean="0">
                <a:solidFill>
                  <a:schemeClr val="bg1"/>
                </a:solidFill>
                <a:latin typeface="Times"/>
                <a:cs typeface="Times"/>
              </a:rPr>
              <a:t>name</a:t>
            </a:r>
            <a:br>
              <a:rPr lang="en-GB" sz="1600" dirty="0" smtClean="0">
                <a:solidFill>
                  <a:schemeClr val="bg1"/>
                </a:solidFill>
                <a:latin typeface="Times"/>
                <a:cs typeface="Times"/>
              </a:rPr>
            </a:br>
            <a:r>
              <a:rPr lang="en-GB" sz="1600" dirty="0" smtClean="0">
                <a:solidFill>
                  <a:schemeClr val="bg1"/>
                </a:solidFill>
                <a:latin typeface="Times"/>
                <a:cs typeface="Times"/>
              </a:rPr>
              <a:t>goes </a:t>
            </a:r>
            <a:r>
              <a:rPr lang="en-GB" sz="1600" dirty="0" smtClean="0">
                <a:solidFill>
                  <a:schemeClr val="bg1"/>
                </a:solidFill>
                <a:latin typeface="Times"/>
                <a:cs typeface="Times"/>
              </a:rPr>
              <a:t>here!</a:t>
            </a:r>
            <a:endParaRPr lang="en-GB" sz="1600" dirty="0">
              <a:solidFill>
                <a:schemeClr val="bg1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33825" y="295629"/>
            <a:ext cx="50611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 Bold"/>
                <a:cs typeface="Arial Narrow Bold"/>
              </a:rPr>
              <a:t>Exercise title here </a:t>
            </a:r>
            <a:b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 Bold"/>
                <a:cs typeface="Arial Narrow Bold"/>
              </a:rPr>
            </a:br>
            <a:r>
              <a:rPr lang="en-GB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rPr>
              <a:t>and exercise description here.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20424" y="2847867"/>
            <a:ext cx="2082356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GB" dirty="0" smtClean="0">
                <a:latin typeface="Arial Narrow"/>
                <a:cs typeface="Arial Narrow"/>
              </a:rPr>
              <a:t>Describe issue here.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6444195" y="2504026"/>
            <a:ext cx="1920409" cy="92333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GB" dirty="0" smtClean="0">
                <a:latin typeface="Arial Narrow"/>
                <a:cs typeface="Arial Narrow"/>
              </a:rPr>
              <a:t>Describe transformation</a:t>
            </a:r>
            <a:br>
              <a:rPr lang="en-GB" dirty="0" smtClean="0">
                <a:latin typeface="Arial Narrow"/>
                <a:cs typeface="Arial Narrow"/>
              </a:rPr>
            </a:br>
            <a:r>
              <a:rPr lang="en-GB" dirty="0" smtClean="0">
                <a:latin typeface="Arial Narrow"/>
                <a:cs typeface="Arial Narrow"/>
              </a:rPr>
              <a:t>here.</a:t>
            </a:r>
          </a:p>
        </p:txBody>
      </p:sp>
    </p:spTree>
    <p:extLst>
      <p:ext uri="{BB962C8B-B14F-4D97-AF65-F5344CB8AC3E}">
        <p14:creationId xmlns:p14="http://schemas.microsoft.com/office/powerpoint/2010/main" val="4033977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</Words>
  <Application>Microsoft Macintosh PowerPoint</Application>
  <PresentationFormat>Presentazione su schermo (16:10)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di PowerPoint</vt:lpstr>
    </vt:vector>
  </TitlesOfParts>
  <Company>PJC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Peter John Comber</dc:creator>
  <cp:lastModifiedBy>Peter John Comber</cp:lastModifiedBy>
  <cp:revision>4</cp:revision>
  <dcterms:created xsi:type="dcterms:W3CDTF">2020-11-17T08:58:46Z</dcterms:created>
  <dcterms:modified xsi:type="dcterms:W3CDTF">2020-11-18T09:12:38Z</dcterms:modified>
</cp:coreProperties>
</file>